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283" r:id="rId25"/>
    <p:sldId id="282" r:id="rId26"/>
    <p:sldId id="291" r:id="rId27"/>
    <p:sldId id="277" r:id="rId28"/>
    <p:sldId id="279" r:id="rId29"/>
    <p:sldId id="280" r:id="rId30"/>
    <p:sldId id="287" r:id="rId31"/>
    <p:sldId id="288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15.12.2017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</a:t>
            </a:r>
          </a:p>
          <a:p>
            <a:r>
              <a:rPr lang="de-AT" dirty="0"/>
              <a:t>Bluetooth LE</a:t>
            </a:r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 err="1"/>
              <a:t>Fatugue</a:t>
            </a:r>
            <a:endParaRPr lang="de-AT" dirty="0"/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3" y="150570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072" y="3656495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4A2BD35-5A8D-49A5-B0CA-299584923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685604"/>
            <a:ext cx="2447627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EBBE232-8F87-49D7-AB36-840B71E66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66" y="1685604"/>
            <a:ext cx="2447629" cy="43513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01E7F5D-2F42-4E6C-805F-3D5026C9D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7904" y="1685603"/>
            <a:ext cx="2447628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/>
              <a:t>Factory Pattern</a:t>
            </a:r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</a:t>
            </a:r>
            <a:r>
              <a:rPr lang="de-AT" dirty="0" err="1"/>
              <a:t>sensors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Check all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permissions</a:t>
            </a:r>
            <a:r>
              <a:rPr lang="de-AT" dirty="0"/>
              <a:t>!</a:t>
            </a:r>
          </a:p>
          <a:p>
            <a:r>
              <a:rPr lang="de-AT" dirty="0" err="1"/>
              <a:t>Kotlin</a:t>
            </a:r>
            <a:r>
              <a:rPr lang="de-AT"/>
              <a:t>?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0826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4729536-D7F7-4B01-AB24-12FA86699C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05" y="1825625"/>
            <a:ext cx="8342790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4022A76-37FB-42B4-8704-9D820F4FB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05" y="1825625"/>
            <a:ext cx="8342790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527788C-25CE-4FF2-962A-97DC8D4BA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05" y="1825625"/>
            <a:ext cx="8342790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date/</a:t>
            </a:r>
            <a:r>
              <a:rPr lang="de-AT" dirty="0" err="1"/>
              <a:t>dime</a:t>
            </a:r>
            <a:r>
              <a:rPr lang="de-AT" dirty="0"/>
              <a:t>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46" y="1709855"/>
            <a:ext cx="7063069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That</a:t>
            </a:r>
            <a:r>
              <a:rPr lang="de-AT" dirty="0" err="1"/>
              <a:t>‘</a:t>
            </a:r>
            <a:r>
              <a:rPr lang="de-AT" dirty="0" err="1">
                <a:latin typeface="Aleo" panose="020F0502020204030203" pitchFamily="34" charset="0"/>
              </a:rPr>
              <a:t>s</a:t>
            </a:r>
            <a:r>
              <a:rPr lang="de-AT" dirty="0">
                <a:latin typeface="Aleo" panose="020F0502020204030203" pitchFamily="34" charset="0"/>
              </a:rPr>
              <a:t> all </a:t>
            </a:r>
            <a:r>
              <a:rPr lang="de-AT" dirty="0" err="1">
                <a:latin typeface="Aleo" panose="020F0502020204030203" pitchFamily="34" charset="0"/>
              </a:rPr>
              <a:t>for</a:t>
            </a:r>
            <a:r>
              <a:rPr lang="de-AT" dirty="0">
                <a:latin typeface="Aleo" panose="020F0502020204030203" pitchFamily="34" charset="0"/>
              </a:rPr>
              <a:t> </a:t>
            </a:r>
            <a:r>
              <a:rPr lang="de-AT" dirty="0" err="1">
                <a:latin typeface="Aleo" panose="020F0502020204030203" pitchFamily="34" charset="0"/>
              </a:rPr>
              <a:t>now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4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</Words>
  <Application>Microsoft Office PowerPoint</Application>
  <PresentationFormat>Breitbild</PresentationFormat>
  <Paragraphs>116</Paragraphs>
  <Slides>31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7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 in the code…</vt:lpstr>
      <vt:lpstr>And in the code…</vt:lpstr>
      <vt:lpstr>Website #1</vt:lpstr>
      <vt:lpstr>Website #2</vt:lpstr>
      <vt:lpstr>Website #3</vt:lpstr>
      <vt:lpstr>Website #4</vt:lpstr>
      <vt:lpstr>That‘s all for now!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stefan</cp:lastModifiedBy>
  <cp:revision>104</cp:revision>
  <dcterms:created xsi:type="dcterms:W3CDTF">2017-11-16T19:56:11Z</dcterms:created>
  <dcterms:modified xsi:type="dcterms:W3CDTF">2017-12-15T20:17:05Z</dcterms:modified>
</cp:coreProperties>
</file>

<file path=docProps/thumbnail.jpeg>
</file>